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7" r:id="rId2"/>
    <p:sldId id="259" r:id="rId3"/>
    <p:sldId id="258" r:id="rId4"/>
    <p:sldId id="260" r:id="rId5"/>
  </p:sldIdLst>
  <p:sldSz cx="9144000" cy="6858000" type="screen4x3"/>
  <p:notesSz cx="6858000" cy="9144000"/>
  <p:defaultTextStyle>
    <a:defPPr>
      <a:defRPr lang="fr-FR"/>
    </a:defPPr>
    <a:lvl1pPr marL="0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855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710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574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429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284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1139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8003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4858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45B8F-A1FB-4DA4-8D32-3BCB113799F4}" type="datetimeFigureOut">
              <a:rPr lang="fr-FR" smtClean="0"/>
              <a:pPr/>
              <a:t>12/10/2018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76E3F-15F0-4E1B-ABE5-B83BAE29E5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4107055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707D66-3B50-459B-9E82-DD3983251193}" type="datetimeFigureOut">
              <a:rPr lang="fr-FR" smtClean="0"/>
              <a:pPr/>
              <a:t>12/10/2018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E98903-A6D3-4883-B03F-5C34CAD649B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1725579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456855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913710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370574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827429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2284284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741139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3198003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3654858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98903-A6D3-4883-B03F-5C34CAD649B4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e l'en-tête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1295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98903-A6D3-4883-B03F-5C34CAD649B4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e l'en-tête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081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98903-A6D3-4883-B03F-5C34CAD649B4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e l'en-tête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9244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2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0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5E78-65AB-496D-A9EF-9ABDE0D83623}" type="datetime1">
              <a:rPr lang="fr-FR" smtClean="0"/>
              <a:pPr/>
              <a:t>12/10/2018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A207-B697-4002-A599-18AAD62831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F810-D43A-46B3-9DBD-14CF871ACBE2}" type="datetime1">
              <a:rPr lang="fr-FR" smtClean="0"/>
              <a:pPr/>
              <a:t>12/10/2018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A207-B697-4002-A599-18AAD62831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B22E-27DA-4E89-90D5-E4410C60A00E}" type="datetime1">
              <a:rPr lang="fr-FR" smtClean="0"/>
              <a:pPr/>
              <a:t>12/10/2018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A207-B697-4002-A599-18AAD62831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9267-2EB0-4F67-A54C-EE21330B0390}" type="datetime1">
              <a:rPr lang="fr-FR" smtClean="0"/>
              <a:pPr/>
              <a:t>12/10/2018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A207-B697-4002-A599-18AAD62831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0" y="4406903"/>
            <a:ext cx="7772400" cy="136207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0" y="2906719"/>
            <a:ext cx="7772400" cy="150018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685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7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057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182742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28428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274113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19800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365485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9D42-CB07-4787-B4A6-A3DF4FAEAEFC}" type="datetime1">
              <a:rPr lang="fr-FR" smtClean="0"/>
              <a:pPr/>
              <a:t>12/10/2018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A207-B697-4002-A599-18AAD62831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5"/>
          </a:xfrm>
        </p:spPr>
        <p:txBody>
          <a:bodyPr/>
          <a:lstStyle>
            <a:lvl1pPr>
              <a:defRPr sz="2600"/>
            </a:lvl1pPr>
            <a:lvl2pPr>
              <a:defRPr sz="26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5"/>
          </a:xfrm>
        </p:spPr>
        <p:txBody>
          <a:bodyPr/>
          <a:lstStyle>
            <a:lvl1pPr>
              <a:defRPr sz="2600"/>
            </a:lvl1pPr>
            <a:lvl2pPr>
              <a:defRPr sz="26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6C9A-B494-404B-90AE-DC600D91C349}" type="datetime1">
              <a:rPr lang="fr-FR" smtClean="0"/>
              <a:pPr/>
              <a:t>12/10/2018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A207-B697-4002-A599-18AAD62831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5" y="1535115"/>
            <a:ext cx="4040190" cy="63976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56855" indent="0">
              <a:buNone/>
              <a:defRPr sz="1800" b="1"/>
            </a:lvl2pPr>
            <a:lvl3pPr marL="913710" indent="0">
              <a:buNone/>
              <a:defRPr sz="1800" b="1"/>
            </a:lvl3pPr>
            <a:lvl4pPr marL="1370574" indent="0">
              <a:buNone/>
              <a:defRPr sz="1800" b="1"/>
            </a:lvl4pPr>
            <a:lvl5pPr marL="1827429" indent="0">
              <a:buNone/>
              <a:defRPr sz="1800" b="1"/>
            </a:lvl5pPr>
            <a:lvl6pPr marL="2284284" indent="0">
              <a:buNone/>
              <a:defRPr sz="1800" b="1"/>
            </a:lvl6pPr>
            <a:lvl7pPr marL="2741139" indent="0">
              <a:buNone/>
              <a:defRPr sz="1800" b="1"/>
            </a:lvl7pPr>
            <a:lvl8pPr marL="3198003" indent="0">
              <a:buNone/>
              <a:defRPr sz="1800" b="1"/>
            </a:lvl8pPr>
            <a:lvl9pPr marL="3654858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5" y="2174880"/>
            <a:ext cx="4040190" cy="3951285"/>
          </a:xfrm>
        </p:spPr>
        <p:txBody>
          <a:bodyPr/>
          <a:lstStyle>
            <a:lvl1pPr>
              <a:defRPr sz="26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0" y="1535115"/>
            <a:ext cx="4041780" cy="63976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56855" indent="0">
              <a:buNone/>
              <a:defRPr sz="1800" b="1"/>
            </a:lvl2pPr>
            <a:lvl3pPr marL="913710" indent="0">
              <a:buNone/>
              <a:defRPr sz="1800" b="1"/>
            </a:lvl3pPr>
            <a:lvl4pPr marL="1370574" indent="0">
              <a:buNone/>
              <a:defRPr sz="1800" b="1"/>
            </a:lvl4pPr>
            <a:lvl5pPr marL="1827429" indent="0">
              <a:buNone/>
              <a:defRPr sz="1800" b="1"/>
            </a:lvl5pPr>
            <a:lvl6pPr marL="2284284" indent="0">
              <a:buNone/>
              <a:defRPr sz="1800" b="1"/>
            </a:lvl6pPr>
            <a:lvl7pPr marL="2741139" indent="0">
              <a:buNone/>
              <a:defRPr sz="1800" b="1"/>
            </a:lvl7pPr>
            <a:lvl8pPr marL="3198003" indent="0">
              <a:buNone/>
              <a:defRPr sz="1800" b="1"/>
            </a:lvl8pPr>
            <a:lvl9pPr marL="3654858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0" y="2174880"/>
            <a:ext cx="4041780" cy="3951285"/>
          </a:xfrm>
        </p:spPr>
        <p:txBody>
          <a:bodyPr/>
          <a:lstStyle>
            <a:lvl1pPr>
              <a:defRPr sz="26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36CF2-7EF1-4B5E-8046-6149B351C07E}" type="datetime1">
              <a:rPr lang="fr-FR" smtClean="0"/>
              <a:pPr/>
              <a:t>12/10/2018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A207-B697-4002-A599-18AAD62831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9DBB6-A039-4249-8CED-4B903ECB2203}" type="datetime1">
              <a:rPr lang="fr-FR" smtClean="0"/>
              <a:pPr/>
              <a:t>12/10/2018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A207-B697-4002-A599-18AAD62831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2638-158E-4A92-98AF-3FBB48F4AB9A}" type="datetime1">
              <a:rPr lang="fr-FR" smtClean="0"/>
              <a:pPr/>
              <a:t>12/10/2018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A207-B697-4002-A599-18AAD62831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5" y="273053"/>
            <a:ext cx="3008310" cy="116205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5" y="273056"/>
            <a:ext cx="5111750" cy="5853113"/>
          </a:xfrm>
        </p:spPr>
        <p:txBody>
          <a:bodyPr/>
          <a:lstStyle>
            <a:lvl1pPr>
              <a:defRPr sz="3500"/>
            </a:lvl1pPr>
            <a:lvl2pPr>
              <a:defRPr sz="2600"/>
            </a:lvl2pPr>
            <a:lvl3pPr>
              <a:defRPr sz="2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5" y="1435106"/>
            <a:ext cx="3008310" cy="4691063"/>
          </a:xfrm>
        </p:spPr>
        <p:txBody>
          <a:bodyPr/>
          <a:lstStyle>
            <a:lvl1pPr marL="0" indent="0">
              <a:buNone/>
              <a:defRPr sz="1800"/>
            </a:lvl1pPr>
            <a:lvl2pPr marL="456855" indent="0">
              <a:buNone/>
              <a:defRPr sz="900"/>
            </a:lvl2pPr>
            <a:lvl3pPr marL="913710" indent="0">
              <a:buNone/>
              <a:defRPr sz="900"/>
            </a:lvl3pPr>
            <a:lvl4pPr marL="1370574" indent="0">
              <a:buNone/>
              <a:defRPr sz="900"/>
            </a:lvl4pPr>
            <a:lvl5pPr marL="1827429" indent="0">
              <a:buNone/>
              <a:defRPr sz="900"/>
            </a:lvl5pPr>
            <a:lvl6pPr marL="2284284" indent="0">
              <a:buNone/>
              <a:defRPr sz="900"/>
            </a:lvl6pPr>
            <a:lvl7pPr marL="2741139" indent="0">
              <a:buNone/>
              <a:defRPr sz="900"/>
            </a:lvl7pPr>
            <a:lvl8pPr marL="3198003" indent="0">
              <a:buNone/>
              <a:defRPr sz="900"/>
            </a:lvl8pPr>
            <a:lvl9pPr marL="3654858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A6BD-60D2-4184-B39D-2A50A9347B6E}" type="datetime1">
              <a:rPr lang="fr-FR" smtClean="0"/>
              <a:pPr/>
              <a:t>12/10/2018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A207-B697-4002-A599-18AAD62831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90" y="4800604"/>
            <a:ext cx="5486400" cy="56673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90" y="612773"/>
            <a:ext cx="5486400" cy="4114800"/>
          </a:xfrm>
        </p:spPr>
        <p:txBody>
          <a:bodyPr/>
          <a:lstStyle>
            <a:lvl1pPr marL="0" indent="0">
              <a:buNone/>
              <a:defRPr sz="3500"/>
            </a:lvl1pPr>
            <a:lvl2pPr marL="456855" indent="0">
              <a:buNone/>
              <a:defRPr sz="2600"/>
            </a:lvl2pPr>
            <a:lvl3pPr marL="913710" indent="0">
              <a:buNone/>
              <a:defRPr sz="2600"/>
            </a:lvl3pPr>
            <a:lvl4pPr marL="1370574" indent="0">
              <a:buNone/>
              <a:defRPr sz="1800"/>
            </a:lvl4pPr>
            <a:lvl5pPr marL="1827429" indent="0">
              <a:buNone/>
              <a:defRPr sz="1800"/>
            </a:lvl5pPr>
            <a:lvl6pPr marL="2284284" indent="0">
              <a:buNone/>
              <a:defRPr sz="1800"/>
            </a:lvl6pPr>
            <a:lvl7pPr marL="2741139" indent="0">
              <a:buNone/>
              <a:defRPr sz="1800"/>
            </a:lvl7pPr>
            <a:lvl8pPr marL="3198003" indent="0">
              <a:buNone/>
              <a:defRPr sz="1800"/>
            </a:lvl8pPr>
            <a:lvl9pPr marL="3654858" indent="0">
              <a:buNone/>
              <a:defRPr sz="18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90" y="5367341"/>
            <a:ext cx="5486400" cy="804863"/>
          </a:xfrm>
        </p:spPr>
        <p:txBody>
          <a:bodyPr/>
          <a:lstStyle>
            <a:lvl1pPr marL="0" indent="0">
              <a:buNone/>
              <a:defRPr sz="1800"/>
            </a:lvl1pPr>
            <a:lvl2pPr marL="456855" indent="0">
              <a:buNone/>
              <a:defRPr sz="900"/>
            </a:lvl2pPr>
            <a:lvl3pPr marL="913710" indent="0">
              <a:buNone/>
              <a:defRPr sz="900"/>
            </a:lvl3pPr>
            <a:lvl4pPr marL="1370574" indent="0">
              <a:buNone/>
              <a:defRPr sz="900"/>
            </a:lvl4pPr>
            <a:lvl5pPr marL="1827429" indent="0">
              <a:buNone/>
              <a:defRPr sz="900"/>
            </a:lvl5pPr>
            <a:lvl6pPr marL="2284284" indent="0">
              <a:buNone/>
              <a:defRPr sz="900"/>
            </a:lvl6pPr>
            <a:lvl7pPr marL="2741139" indent="0">
              <a:buNone/>
              <a:defRPr sz="900"/>
            </a:lvl7pPr>
            <a:lvl8pPr marL="3198003" indent="0">
              <a:buNone/>
              <a:defRPr sz="900"/>
            </a:lvl8pPr>
            <a:lvl9pPr marL="3654858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4A47-F4C9-485C-8742-9AE16830D359}" type="datetime1">
              <a:rPr lang="fr-FR" smtClean="0"/>
              <a:pPr/>
              <a:t>12/10/2018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A207-B697-4002-A599-18AAD62831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5"/>
            <a:ext cx="8229600" cy="1143000"/>
          </a:xfrm>
          <a:prstGeom prst="rect">
            <a:avLst/>
          </a:prstGeom>
        </p:spPr>
        <p:txBody>
          <a:bodyPr vert="horz" lIns="91368" tIns="45684" rIns="91368" bIns="45684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5"/>
          </a:xfrm>
          <a:prstGeom prst="rect">
            <a:avLst/>
          </a:prstGeom>
        </p:spPr>
        <p:txBody>
          <a:bodyPr vert="horz" lIns="91368" tIns="45684" rIns="91368" bIns="4568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9"/>
            <a:ext cx="2133600" cy="365123"/>
          </a:xfrm>
          <a:prstGeom prst="rect">
            <a:avLst/>
          </a:prstGeom>
        </p:spPr>
        <p:txBody>
          <a:bodyPr vert="horz" lIns="91368" tIns="45684" rIns="91368" bIns="45684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F15E6-5170-4E5A-8232-F9290C085B9F}" type="datetime1">
              <a:rPr lang="fr-FR" smtClean="0"/>
              <a:pPr/>
              <a:t>12/10/2018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9"/>
            <a:ext cx="2895600" cy="365123"/>
          </a:xfrm>
          <a:prstGeom prst="rect">
            <a:avLst/>
          </a:prstGeom>
        </p:spPr>
        <p:txBody>
          <a:bodyPr vert="horz" lIns="91368" tIns="45684" rIns="91368" bIns="45684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9"/>
            <a:ext cx="2133600" cy="365123"/>
          </a:xfrm>
          <a:prstGeom prst="rect">
            <a:avLst/>
          </a:prstGeom>
        </p:spPr>
        <p:txBody>
          <a:bodyPr vert="horz" lIns="91368" tIns="45684" rIns="91368" bIns="45684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1A207-B697-4002-A599-18AAD62831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371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641" indent="-342641" algn="l" defTabSz="91371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742394" indent="-285539" algn="l" defTabSz="913710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146" indent="-228428" algn="l" defTabSz="91371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001" indent="-228428" algn="l" defTabSz="91371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56" indent="-228428" algn="l" defTabSz="91371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711" indent="-228428" algn="l" defTabSz="91371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575" indent="-228428" algn="l" defTabSz="91371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430" indent="-228428" algn="l" defTabSz="91371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285" indent="-228428" algn="l" defTabSz="91371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55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10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574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429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284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139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003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858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mailto:comm@fclamezieremelesse.fr" TargetMode="Externa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mailto:comm@fclamezieremelesse.fr" TargetMode="External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1.jpeg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mailto:comm@fclamezieremelesse.fr" TargetMode="External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boutique@fclamezieremelesse.f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1400" dirty="0">
                <a:solidFill>
                  <a:prstClr val="black"/>
                </a:solidFill>
              </a:rPr>
              <a:t>Articles vendus avec le logo du club floqué</a:t>
            </a:r>
          </a:p>
          <a:p>
            <a:pPr lvl="0" algn="ctr"/>
            <a:r>
              <a:rPr lang="fr-FR" sz="1400" dirty="0" smtClean="0">
                <a:solidFill>
                  <a:prstClr val="black"/>
                </a:solidFill>
                <a:hlinkClick r:id="rId3"/>
              </a:rPr>
              <a:t>boutique@fclamezieremelesse.fr</a:t>
            </a:r>
            <a:r>
              <a:rPr lang="fr-FR" sz="1400" dirty="0" smtClean="0">
                <a:solidFill>
                  <a:prstClr val="black"/>
                </a:solidFill>
              </a:rPr>
              <a:t> </a:t>
            </a:r>
          </a:p>
          <a:p>
            <a:pPr lvl="0" algn="ctr"/>
            <a:r>
              <a:rPr lang="fr-FR" sz="1400" dirty="0" smtClean="0">
                <a:solidFill>
                  <a:prstClr val="black"/>
                </a:solidFill>
              </a:rPr>
              <a:t>Délais de livraison = 1 mois</a:t>
            </a:r>
            <a:endParaRPr lang="fr-FR" sz="1400" dirty="0">
              <a:solidFill>
                <a:prstClr val="black"/>
              </a:solidFill>
            </a:endParaRPr>
          </a:p>
        </p:txBody>
      </p:sp>
      <p:pic>
        <p:nvPicPr>
          <p:cNvPr id="4" name="Image 3" descr="GO SPORT CAP MALO LA MEZIER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76672"/>
            <a:ext cx="970558" cy="970558"/>
          </a:xfrm>
          <a:prstGeom prst="rect">
            <a:avLst/>
          </a:prstGeom>
        </p:spPr>
      </p:pic>
      <p:sp>
        <p:nvSpPr>
          <p:cNvPr id="3074" name="AutoShape 2" descr="Affichage de  en cours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6" name="AutoShape 4" descr="Affichage de  en cours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8" name="AutoShape 6" descr="https://ci6.googleusercontent.com/proxy/uGGfEy1NWdpRfkX1NnvkkmAuMdROfEwcYn0E_ci0aYLnxa8LlooJnTVmWrYCeU-njbk_FSbpDYFfXU0L_hea0Y-WXvcDrNhdxuYO-P6lcUgxBrX2qvKGWb4sH8FP0WmxN3DfzJ1HkSxI_NVGN05i_5jyAEQCYFU3jxyH3ed4sUU-8ZA973W0_-errko7A8RPNhKtc9WviUCWVzWNqxnsJ0poUDCiEDypTvCaVFxk2Phn3PRoY8Lxf6u7-1mAApu1TrDMwKL5LchQnRIRilpZK2DlRq6_IQN13Vmns8soYGlMvKqHRRw9hR5p5cWEFzZ0vdoWkGKcBK64kRyQ8sq-pF83Yn6ZZWNrqxXlQfXYlXdPqAttpdsjNqi-52wqoa6orLLckRgGHumIyBlY0oH5Z2z6v_6NJ9aYI_v8fam1scsHbAIbLgz6DyAYfRuHl3tX6yoleU6Lk0_R4KKJlMzu8Ecd34WDw6qF588I33FGyBT8IJJtivvHv0g_fMpxe3osh4GGa0RECz8pWwmYqfy1VeSSnBCleHFzz-xJEW7bTUN8DqzMuCSEjQnDuzFLRYf4u16PXJu65NFi2Lp4XOOaLt_GFwH4tD3GuQ8HD96AqRfQKGL0sqGy3cs1DJlW7FAHhA9kHBzya8Z3kQ7F9qNg2wazA5U9BrNQJwCrU2JsdlJ2UhH8JPzbl-ENGYOm5m1xcXJB_s3VuGygN4ivSC7a_4g6oL8SQWRvji5x0ZBS70yuIT-aRBGdHlDCo_A1pBQNjm8YoeYrkQ=s0-d-e1-ft#https://embodee.adidas.com/api2/rewrite/adidas16/is/image/adidasAG/agm?&amp;src=ir(adidasAGRender/APP14_ftm_sht_pn_ss_1?&amp;obj=a/m/bas&amp;src=f14_collegiate_purple&amp;show&amp;obj=a/m/spa&amp;src=f14_collegiate_purple&amp;show&amp;obj=a/m/sin&amp;src=f14_bold_green&amp;show&amp;obj=a/o/col_po_ss&amp;show&amp;obj=a/o/sle_ss_po&amp;src=f14_collegiate_purple&amp;show&amp;obj=a/s/shg&amp;show&amp;obj=a/o/sub_vs&amp;src=f14_bold_green&amp;show&amp;obj=a/f/nvr&amp;show&amp;obj=a/m/hig&amp;src=f14_black&amp;show&amp;obj=a/o/str_s1&amp;src=f14_bold_green&amp;show&amp;obj=a/o/log_rc&amp;src=f14_black&amp;show&amp;obj=a&amp;req=object)&amp;resMode=sharp2&amp;op_usm=1.2,1,4,0&amp;&amp;wid=300&amp;fmt=png-alph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0" name="AutoShape 8" descr="Affichage de agmISIIZXYE.png en cours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6" name="Picture 2" descr="Afficher l'image d'origine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77" y="1699230"/>
            <a:ext cx="1730073" cy="1903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fficher l'image d'origine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7931" y="1840858"/>
            <a:ext cx="1508248" cy="1841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-598762" y="3748984"/>
            <a:ext cx="37804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Maillot Adulte et Junior</a:t>
            </a:r>
          </a:p>
          <a:p>
            <a:pPr algn="ctr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Spirit II Training Jersey</a:t>
            </a:r>
          </a:p>
          <a:p>
            <a:pPr algn="ctr"/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Ref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654655-03</a:t>
            </a:r>
          </a:p>
          <a:p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2400598" y="3730617"/>
            <a:ext cx="3780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Sweat Adulte et Junior</a:t>
            </a:r>
          </a:p>
          <a:p>
            <a:pPr algn="ctr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Spirit II Training Sweat</a:t>
            </a:r>
          </a:p>
          <a:p>
            <a:pPr algn="ctr"/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Ref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654656-03</a:t>
            </a:r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374877" y="4740861"/>
            <a:ext cx="169168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Adulte: 20 €</a:t>
            </a:r>
          </a:p>
          <a:p>
            <a:pPr algn="ctr"/>
            <a:endParaRPr lang="fr-FR" sz="2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Junior: 18 €</a:t>
            </a:r>
          </a:p>
        </p:txBody>
      </p:sp>
      <p:pic>
        <p:nvPicPr>
          <p:cNvPr id="28" name="Picture 8" descr="Puma Rain Jacket 0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661" y="1397366"/>
            <a:ext cx="237626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ZoneTexte 28"/>
          <p:cNvSpPr txBox="1"/>
          <p:nvPr/>
        </p:nvSpPr>
        <p:spPr>
          <a:xfrm>
            <a:off x="5399958" y="3734538"/>
            <a:ext cx="3780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Coupe vent Adulte et junior</a:t>
            </a:r>
          </a:p>
          <a:p>
            <a:pPr algn="ctr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Rain Jacket</a:t>
            </a:r>
          </a:p>
          <a:p>
            <a:pPr algn="ctr"/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Ref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653968-03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9375" y="257560"/>
            <a:ext cx="1454253" cy="1454253"/>
          </a:xfrm>
          <a:prstGeom prst="rect">
            <a:avLst/>
          </a:prstGeom>
        </p:spPr>
      </p:pic>
      <p:sp>
        <p:nvSpPr>
          <p:cNvPr id="20" name="ZoneTexte 19"/>
          <p:cNvSpPr txBox="1"/>
          <p:nvPr/>
        </p:nvSpPr>
        <p:spPr>
          <a:xfrm>
            <a:off x="3444992" y="4740860"/>
            <a:ext cx="169168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Adulte: 30 €</a:t>
            </a:r>
          </a:p>
          <a:p>
            <a:pPr algn="ctr"/>
            <a:endParaRPr lang="fr-FR" sz="2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Junior: 26 €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6444352" y="4743066"/>
            <a:ext cx="169168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Adulte: 37 €</a:t>
            </a:r>
          </a:p>
          <a:p>
            <a:pPr algn="ctr"/>
            <a:endParaRPr lang="fr-FR" sz="2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Junior: 37 €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Articles vendus avec le logo du club </a:t>
            </a:r>
            <a:r>
              <a:rPr lang="fr-FR" sz="1400" dirty="0" smtClean="0">
                <a:solidFill>
                  <a:schemeClr val="tx1"/>
                </a:solidFill>
              </a:rPr>
              <a:t>floqué (sauf Pant)</a:t>
            </a:r>
            <a:endParaRPr lang="fr-FR" sz="1400" dirty="0">
              <a:solidFill>
                <a:schemeClr val="tx1"/>
              </a:solidFill>
            </a:endParaRPr>
          </a:p>
          <a:p>
            <a:pPr algn="ctr"/>
            <a:r>
              <a:rPr lang="fr-FR" sz="1400" dirty="0" smtClean="0">
                <a:solidFill>
                  <a:schemeClr val="tx1"/>
                </a:solidFill>
                <a:hlinkClick r:id="rId3"/>
              </a:rPr>
              <a:t>boutique@fclamezieremelesse.fr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Délais de livraison = 1 mois</a:t>
            </a:r>
            <a:endParaRPr lang="fr-FR" sz="1400" dirty="0">
              <a:solidFill>
                <a:schemeClr val="tx1"/>
              </a:solidFill>
            </a:endParaRPr>
          </a:p>
        </p:txBody>
      </p:sp>
      <p:pic>
        <p:nvPicPr>
          <p:cNvPr id="4" name="Image 3" descr="GO SPORT CAP MALO LA MEZIER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76672"/>
            <a:ext cx="970558" cy="970558"/>
          </a:xfrm>
          <a:prstGeom prst="rect">
            <a:avLst/>
          </a:prstGeom>
        </p:spPr>
      </p:pic>
      <p:sp>
        <p:nvSpPr>
          <p:cNvPr id="3074" name="AutoShape 2" descr="Affichage de  en cours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6" name="AutoShape 4" descr="Affichage de  en cours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8" name="AutoShape 6" descr="https://ci6.googleusercontent.com/proxy/uGGfEy1NWdpRfkX1NnvkkmAuMdROfEwcYn0E_ci0aYLnxa8LlooJnTVmWrYCeU-njbk_FSbpDYFfXU0L_hea0Y-WXvcDrNhdxuYO-P6lcUgxBrX2qvKGWb4sH8FP0WmxN3DfzJ1HkSxI_NVGN05i_5jyAEQCYFU3jxyH3ed4sUU-8ZA973W0_-errko7A8RPNhKtc9WviUCWVzWNqxnsJ0poUDCiEDypTvCaVFxk2Phn3PRoY8Lxf6u7-1mAApu1TrDMwKL5LchQnRIRilpZK2DlRq6_IQN13Vmns8soYGlMvKqHRRw9hR5p5cWEFzZ0vdoWkGKcBK64kRyQ8sq-pF83Yn6ZZWNrqxXlQfXYlXdPqAttpdsjNqi-52wqoa6orLLckRgGHumIyBlY0oH5Z2z6v_6NJ9aYI_v8fam1scsHbAIbLgz6DyAYfRuHl3tX6yoleU6Lk0_R4KKJlMzu8Ecd34WDw6qF588I33FGyBT8IJJtivvHv0g_fMpxe3osh4GGa0RECz8pWwmYqfy1VeSSnBCleHFzz-xJEW7bTUN8DqzMuCSEjQnDuzFLRYf4u16PXJu65NFi2Lp4XOOaLt_GFwH4tD3GuQ8HD96AqRfQKGL0sqGy3cs1DJlW7FAHhA9kHBzya8Z3kQ7F9qNg2wazA5U9BrNQJwCrU2JsdlJ2UhH8JPzbl-ENGYOm5m1xcXJB_s3VuGygN4ivSC7a_4g6oL8SQWRvji5x0ZBS70yuIT-aRBGdHlDCo_A1pBQNjm8YoeYrkQ=s0-d-e1-ft#https://embodee.adidas.com/api2/rewrite/adidas16/is/image/adidasAG/agm?&amp;src=ir(adidasAGRender/APP14_ftm_sht_pn_ss_1?&amp;obj=a/m/bas&amp;src=f14_collegiate_purple&amp;show&amp;obj=a/m/spa&amp;src=f14_collegiate_purple&amp;show&amp;obj=a/m/sin&amp;src=f14_bold_green&amp;show&amp;obj=a/o/col_po_ss&amp;show&amp;obj=a/o/sle_ss_po&amp;src=f14_collegiate_purple&amp;show&amp;obj=a/s/shg&amp;show&amp;obj=a/o/sub_vs&amp;src=f14_bold_green&amp;show&amp;obj=a/f/nvr&amp;show&amp;obj=a/m/hig&amp;src=f14_black&amp;show&amp;obj=a/o/str_s1&amp;src=f14_bold_green&amp;show&amp;obj=a/o/log_rc&amp;src=f14_black&amp;show&amp;obj=a&amp;req=object)&amp;resMode=sharp2&amp;op_usm=1.2,1,4,0&amp;&amp;wid=300&amp;fmt=png-alph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0" name="AutoShape 8" descr="Affichage de agmISIIZXYE.png en cours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1" name="Picture 6" descr="Afficher l'image d'origine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09" y="1559832"/>
            <a:ext cx="1479862" cy="1906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Afficher l'image d'origine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9037" y="1559274"/>
            <a:ext cx="1883145" cy="1883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Afficher l'image d'origine"/>
          <p:cNvPicPr>
            <a:picLocks noChangeAspect="1" noChangeArrowheads="1"/>
          </p:cNvPicPr>
          <p:nvPr/>
        </p:nvPicPr>
        <p:blipFill rotWithShape="1"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56" r="31244"/>
          <a:stretch/>
        </p:blipFill>
        <p:spPr bwMode="auto">
          <a:xfrm>
            <a:off x="4870101" y="3495784"/>
            <a:ext cx="1343630" cy="259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0" descr="Afficher l'image d'origine"/>
          <p:cNvPicPr>
            <a:picLocks noChangeAspect="1" noChangeArrowheads="1"/>
          </p:cNvPicPr>
          <p:nvPr/>
        </p:nvPicPr>
        <p:blipFill rotWithShape="1"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96" r="24747"/>
          <a:stretch/>
        </p:blipFill>
        <p:spPr bwMode="auto">
          <a:xfrm>
            <a:off x="553194" y="3466013"/>
            <a:ext cx="1296144" cy="276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1824131" y="1766511"/>
            <a:ext cx="278432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Sweat zippé Adulte et Junior</a:t>
            </a:r>
          </a:p>
          <a:p>
            <a:pPr algn="ctr"/>
            <a:r>
              <a:rPr lang="fr-F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Spirit II ¼ Zip Training Top</a:t>
            </a:r>
          </a:p>
          <a:p>
            <a:pPr algn="ctr"/>
            <a:r>
              <a:rPr lang="fr-FR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Ref</a:t>
            </a:r>
            <a:r>
              <a:rPr lang="fr-F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654657-03</a:t>
            </a:r>
            <a:endParaRPr lang="fr-FR" sz="1500" dirty="0"/>
          </a:p>
        </p:txBody>
      </p:sp>
      <p:sp>
        <p:nvSpPr>
          <p:cNvPr id="16" name="ZoneTexte 15"/>
          <p:cNvSpPr txBox="1"/>
          <p:nvPr/>
        </p:nvSpPr>
        <p:spPr>
          <a:xfrm>
            <a:off x="5940151" y="1780074"/>
            <a:ext cx="304745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Sweat zippé Adulte et Junior</a:t>
            </a:r>
          </a:p>
          <a:p>
            <a:pPr algn="ctr"/>
            <a:r>
              <a:rPr lang="fr-F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Spirit II Polyester Tricot Jacket</a:t>
            </a:r>
          </a:p>
          <a:p>
            <a:pPr algn="ctr"/>
            <a:r>
              <a:rPr lang="fr-FR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Ref</a:t>
            </a:r>
            <a:r>
              <a:rPr lang="fr-F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654658-03</a:t>
            </a:r>
            <a:endParaRPr lang="fr-FR" sz="1500" dirty="0"/>
          </a:p>
        </p:txBody>
      </p:sp>
      <p:sp>
        <p:nvSpPr>
          <p:cNvPr id="17" name="ZoneTexte 16"/>
          <p:cNvSpPr txBox="1"/>
          <p:nvPr/>
        </p:nvSpPr>
        <p:spPr>
          <a:xfrm>
            <a:off x="2046118" y="3656876"/>
            <a:ext cx="224339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Pant Adulte et Junior</a:t>
            </a:r>
          </a:p>
          <a:p>
            <a:pPr algn="ctr"/>
            <a:r>
              <a:rPr lang="fr-F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Training Pant Entry </a:t>
            </a:r>
          </a:p>
          <a:p>
            <a:pPr algn="ctr"/>
            <a:r>
              <a:rPr lang="fr-FR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Ref</a:t>
            </a:r>
            <a:r>
              <a:rPr lang="fr-F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655259-01</a:t>
            </a:r>
            <a:endParaRPr lang="fr-FR" sz="1500" dirty="0"/>
          </a:p>
        </p:txBody>
      </p:sp>
      <p:sp>
        <p:nvSpPr>
          <p:cNvPr id="18" name="ZoneTexte 17"/>
          <p:cNvSpPr txBox="1"/>
          <p:nvPr/>
        </p:nvSpPr>
        <p:spPr>
          <a:xfrm>
            <a:off x="6221718" y="3699580"/>
            <a:ext cx="259875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Pant Adulte et Junior</a:t>
            </a:r>
          </a:p>
          <a:p>
            <a:pPr algn="ctr"/>
            <a:r>
              <a:rPr lang="fr-F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Tricot Pant</a:t>
            </a:r>
          </a:p>
          <a:p>
            <a:pPr algn="ctr"/>
            <a:r>
              <a:rPr lang="fr-FR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Ref</a:t>
            </a:r>
            <a:r>
              <a:rPr lang="fr-F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653974-03</a:t>
            </a:r>
            <a:endParaRPr lang="fr-FR" sz="1500" dirty="0"/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9375" y="257560"/>
            <a:ext cx="1454253" cy="1454253"/>
          </a:xfrm>
          <a:prstGeom prst="rect">
            <a:avLst/>
          </a:prstGeom>
        </p:spPr>
      </p:pic>
      <p:sp>
        <p:nvSpPr>
          <p:cNvPr id="24" name="ZoneTexte 23"/>
          <p:cNvSpPr txBox="1"/>
          <p:nvPr/>
        </p:nvSpPr>
        <p:spPr>
          <a:xfrm>
            <a:off x="2370453" y="2551341"/>
            <a:ext cx="169168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Adulte: 32 €</a:t>
            </a:r>
          </a:p>
          <a:p>
            <a:pPr algn="ctr"/>
            <a:endParaRPr lang="fr-FR" sz="2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Junior: 28 €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6618040" y="2551341"/>
            <a:ext cx="169168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Adulte: 28 €</a:t>
            </a:r>
          </a:p>
          <a:p>
            <a:pPr algn="ctr"/>
            <a:endParaRPr lang="fr-FR" sz="2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Junior: 24 €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6613371" y="4485794"/>
            <a:ext cx="169168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Adulte: 20 €</a:t>
            </a:r>
          </a:p>
          <a:p>
            <a:pPr algn="ctr"/>
            <a:endParaRPr lang="fr-FR" sz="2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Junior: 20 €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2370453" y="4485794"/>
            <a:ext cx="169168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Adulte: 26 €</a:t>
            </a:r>
          </a:p>
          <a:p>
            <a:pPr algn="ctr"/>
            <a:endParaRPr lang="fr-FR" sz="2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Junior: 26 €</a:t>
            </a:r>
          </a:p>
        </p:txBody>
      </p:sp>
    </p:spTree>
    <p:extLst>
      <p:ext uri="{BB962C8B-B14F-4D97-AF65-F5344CB8AC3E}">
        <p14:creationId xmlns:p14="http://schemas.microsoft.com/office/powerpoint/2010/main" val="104208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Articles vendus avec le logo du club floqué</a:t>
            </a:r>
          </a:p>
          <a:p>
            <a:pPr algn="ctr"/>
            <a:r>
              <a:rPr lang="fr-FR" sz="1400" dirty="0" smtClean="0">
                <a:solidFill>
                  <a:schemeClr val="tx1"/>
                </a:solidFill>
                <a:hlinkClick r:id="rId3"/>
              </a:rPr>
              <a:t>boutique@fclamezieremelesse.fr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Délais de livraison = 1 mois</a:t>
            </a:r>
            <a:endParaRPr lang="fr-FR" sz="1400" dirty="0">
              <a:solidFill>
                <a:schemeClr val="tx1"/>
              </a:solidFill>
            </a:endParaRPr>
          </a:p>
        </p:txBody>
      </p:sp>
      <p:pic>
        <p:nvPicPr>
          <p:cNvPr id="4" name="Image 3" descr="GO SPORT CAP MALO LA MEZIER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76672"/>
            <a:ext cx="970558" cy="970558"/>
          </a:xfrm>
          <a:prstGeom prst="rect">
            <a:avLst/>
          </a:prstGeom>
        </p:spPr>
      </p:pic>
      <p:sp>
        <p:nvSpPr>
          <p:cNvPr id="3074" name="AutoShape 2" descr="Affichage de  en cours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6" name="AutoShape 4" descr="Affichage de  en cours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8" name="AutoShape 6" descr="https://ci6.googleusercontent.com/proxy/uGGfEy1NWdpRfkX1NnvkkmAuMdROfEwcYn0E_ci0aYLnxa8LlooJnTVmWrYCeU-njbk_FSbpDYFfXU0L_hea0Y-WXvcDrNhdxuYO-P6lcUgxBrX2qvKGWb4sH8FP0WmxN3DfzJ1HkSxI_NVGN05i_5jyAEQCYFU3jxyH3ed4sUU-8ZA973W0_-errko7A8RPNhKtc9WviUCWVzWNqxnsJ0poUDCiEDypTvCaVFxk2Phn3PRoY8Lxf6u7-1mAApu1TrDMwKL5LchQnRIRilpZK2DlRq6_IQN13Vmns8soYGlMvKqHRRw9hR5p5cWEFzZ0vdoWkGKcBK64kRyQ8sq-pF83Yn6ZZWNrqxXlQfXYlXdPqAttpdsjNqi-52wqoa6orLLckRgGHumIyBlY0oH5Z2z6v_6NJ9aYI_v8fam1scsHbAIbLgz6DyAYfRuHl3tX6yoleU6Lk0_R4KKJlMzu8Ecd34WDw6qF588I33FGyBT8IJJtivvHv0g_fMpxe3osh4GGa0RECz8pWwmYqfy1VeSSnBCleHFzz-xJEW7bTUN8DqzMuCSEjQnDuzFLRYf4u16PXJu65NFi2Lp4XOOaLt_GFwH4tD3GuQ8HD96AqRfQKGL0sqGy3cs1DJlW7FAHhA9kHBzya8Z3kQ7F9qNg2wazA5U9BrNQJwCrU2JsdlJ2UhH8JPzbl-ENGYOm5m1xcXJB_s3VuGygN4ivSC7a_4g6oL8SQWRvji5x0ZBS70yuIT-aRBGdHlDCo_A1pBQNjm8YoeYrkQ=s0-d-e1-ft#https://embodee.adidas.com/api2/rewrite/adidas16/is/image/adidasAG/agm?&amp;src=ir(adidasAGRender/APP14_ftm_sht_pn_ss_1?&amp;obj=a/m/bas&amp;src=f14_collegiate_purple&amp;show&amp;obj=a/m/spa&amp;src=f14_collegiate_purple&amp;show&amp;obj=a/m/sin&amp;src=f14_bold_green&amp;show&amp;obj=a/o/col_po_ss&amp;show&amp;obj=a/o/sle_ss_po&amp;src=f14_collegiate_purple&amp;show&amp;obj=a/s/shg&amp;show&amp;obj=a/o/sub_vs&amp;src=f14_bold_green&amp;show&amp;obj=a/f/nvr&amp;show&amp;obj=a/m/hig&amp;src=f14_black&amp;show&amp;obj=a/o/str_s1&amp;src=f14_bold_green&amp;show&amp;obj=a/o/log_rc&amp;src=f14_black&amp;show&amp;obj=a&amp;req=object)&amp;resMode=sharp2&amp;op_usm=1.2,1,4,0&amp;&amp;wid=300&amp;fmt=png-alph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0" name="AutoShape 8" descr="Affichage de agmISIIZXYE.png en cours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0" name="Picture 2" descr="Afficher l'image d'origine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9" y="1960537"/>
            <a:ext cx="1998489" cy="199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fficher l'image d'origine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2843" y="1915666"/>
            <a:ext cx="208823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Afficher l'image d'origine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7" y="1711813"/>
            <a:ext cx="1967699" cy="2207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482609" y="4050438"/>
            <a:ext cx="3780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Polo Adulte</a:t>
            </a:r>
          </a:p>
          <a:p>
            <a:pPr algn="ctr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Spirit II Polo </a:t>
            </a:r>
          </a:p>
          <a:p>
            <a:pPr algn="ctr"/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Ref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654660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4457702" y="4066827"/>
            <a:ext cx="3780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Parka Adulte et junior</a:t>
            </a:r>
          </a:p>
          <a:p>
            <a:pPr algn="ctr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Stadium Jacket</a:t>
            </a:r>
          </a:p>
          <a:p>
            <a:pPr algn="ctr"/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Ref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653978-03</a:t>
            </a:r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9375" y="257560"/>
            <a:ext cx="1454253" cy="1454253"/>
          </a:xfrm>
          <a:prstGeom prst="rect">
            <a:avLst/>
          </a:prstGeom>
        </p:spPr>
      </p:pic>
      <p:sp>
        <p:nvSpPr>
          <p:cNvPr id="21" name="ZoneTexte 20"/>
          <p:cNvSpPr txBox="1"/>
          <p:nvPr/>
        </p:nvSpPr>
        <p:spPr>
          <a:xfrm>
            <a:off x="1527003" y="5000648"/>
            <a:ext cx="169168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Adulte: 24 €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5502096" y="4990908"/>
            <a:ext cx="169168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Adulte: 65 €</a:t>
            </a:r>
          </a:p>
          <a:p>
            <a:pPr algn="ctr"/>
            <a:endParaRPr lang="fr-FR" sz="2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Junior: 60 €</a:t>
            </a:r>
          </a:p>
        </p:txBody>
      </p:sp>
    </p:spTree>
    <p:extLst>
      <p:ext uri="{BB962C8B-B14F-4D97-AF65-F5344CB8AC3E}">
        <p14:creationId xmlns:p14="http://schemas.microsoft.com/office/powerpoint/2010/main" val="330231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539552" y="188640"/>
            <a:ext cx="806489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FOOBALL CLUB LA MEZIERE-MELESSE</a:t>
            </a:r>
          </a:p>
          <a:p>
            <a:pPr algn="ctr"/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BON DE COMMANDE</a:t>
            </a:r>
            <a:endParaRPr lang="fr-F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Coupon à adresser à l’adresse suivante avec le chèque (ordre: FCL2M), les chèques seront débités à la livraison :</a:t>
            </a:r>
          </a:p>
          <a:p>
            <a:r>
              <a:rPr lang="fr-FR" sz="1100" dirty="0" smtClean="0"/>
              <a:t>	</a:t>
            </a:r>
            <a:r>
              <a:rPr lang="fr-FR" sz="1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Frederic</a:t>
            </a:r>
            <a:r>
              <a:rPr lang="fr-FR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COURTIADE</a:t>
            </a:r>
            <a:endParaRPr lang="fr-FR" sz="1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fr-FR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Allée de la Douelle</a:t>
            </a:r>
            <a:endParaRPr lang="fr-FR" sz="1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fr-FR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35 520 </a:t>
            </a:r>
            <a:r>
              <a:rPr lang="fr-FR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fr-FR" sz="1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Mézière</a:t>
            </a:r>
            <a:endParaRPr lang="fr-FR" sz="1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Plus d’informations : </a:t>
            </a:r>
            <a:r>
              <a:rPr lang="fr-FR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boutique@fclamezieremelesse.fr</a:t>
            </a:r>
            <a:endParaRPr lang="fr-FR" sz="1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11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Vos coordonnées :</a:t>
            </a:r>
          </a:p>
          <a:p>
            <a:r>
              <a:rPr lang="fr-FR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fr-FR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 – Prénom : …………………………………………………………………………………………………..</a:t>
            </a:r>
          </a:p>
          <a:p>
            <a:r>
              <a:rPr lang="fr-FR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Adresse : ………………………………………………………………………………………………………………</a:t>
            </a:r>
          </a:p>
          <a:p>
            <a:r>
              <a:rPr lang="fr-FR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Téléphone : …………………………………………………………………………………………………………..</a:t>
            </a:r>
          </a:p>
          <a:p>
            <a:r>
              <a:rPr lang="fr-FR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E-mail : ………………………………………………………………………………………………………………….</a:t>
            </a:r>
          </a:p>
          <a:p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Tailles Juniors : 6 / 8 / 10 / 12 / 14 / 16 ans</a:t>
            </a:r>
          </a:p>
          <a:p>
            <a:r>
              <a:rPr lang="fr-FR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Tailles Adultes : S / M / L / XL / XXL / XXXL</a:t>
            </a:r>
            <a:endParaRPr lang="fr-FR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570310"/>
              </p:ext>
            </p:extLst>
          </p:nvPr>
        </p:nvGraphicFramePr>
        <p:xfrm>
          <a:off x="620663" y="3488978"/>
          <a:ext cx="7983785" cy="3096060"/>
        </p:xfrm>
        <a:graphic>
          <a:graphicData uri="http://schemas.openxmlformats.org/drawingml/2006/table">
            <a:tbl>
              <a:tblPr/>
              <a:tblGrid>
                <a:gridCol w="2959322"/>
                <a:gridCol w="1681918"/>
                <a:gridCol w="1681918"/>
                <a:gridCol w="1660627"/>
              </a:tblGrid>
              <a:tr h="25800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Articles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Taille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Quantité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Prix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</a:tr>
              <a:tr h="25800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Spirit II Training Jersey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25800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Spirit II Training Sweat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Spirit II 1/4 zip training top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2580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Spirit II Polyester Tricot Jacket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0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Spirit II Polo (Noir)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25800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Spirit II Polo (Blanc)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0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Training Pant Entry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25800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Tricot Pant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0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Rain Jacket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25800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Stadium Jacket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05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</a:t>
                      </a: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€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</a:tbl>
          </a:graphicData>
        </a:graphic>
      </p:graphicFrame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562" y="190960"/>
            <a:ext cx="1271092" cy="1271092"/>
          </a:xfrm>
          <a:prstGeom prst="rect">
            <a:avLst/>
          </a:prstGeom>
        </p:spPr>
      </p:pic>
      <p:pic>
        <p:nvPicPr>
          <p:cNvPr id="11" name="Image 10" descr="GO SPORT CAP MALO LA MEZIER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36829" y="1772816"/>
            <a:ext cx="970558" cy="970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1371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</TotalTime>
  <Words>282</Words>
  <Application>Microsoft Office PowerPoint</Application>
  <PresentationFormat>Affichage à l'écran (4:3)</PresentationFormat>
  <Paragraphs>127</Paragraphs>
  <Slides>4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7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Ginkoia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Bureau</dc:creator>
  <cp:lastModifiedBy>Thierry Souffoy</cp:lastModifiedBy>
  <cp:revision>105</cp:revision>
  <dcterms:created xsi:type="dcterms:W3CDTF">2016-01-12T08:59:06Z</dcterms:created>
  <dcterms:modified xsi:type="dcterms:W3CDTF">2018-10-12T15:35:20Z</dcterms:modified>
</cp:coreProperties>
</file>